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147481406" r:id="rId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B88"/>
    <a:srgbClr val="F9C1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3ED6F3-ED21-4DE0-87C3-BFFF68C3A7C9}" v="94" dt="2025-04-24T13:21:00.1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17"/>
    <p:restoredTop sz="94719"/>
  </p:normalViewPr>
  <p:slideViewPr>
    <p:cSldViewPr snapToGrid="0">
      <p:cViewPr>
        <p:scale>
          <a:sx n="96" d="100"/>
          <a:sy n="96" d="100"/>
        </p:scale>
        <p:origin x="952" y="68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EF4815-A5EE-4003-9490-A008CAFB8872}" type="datetimeFigureOut">
              <a:rPr lang="en-US" smtClean="0"/>
              <a:t>5/2/25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A9CF2C-BDF0-4F21-927D-754B57541FCE}" type="slidenum">
              <a:rPr lang="en-US" smtClean="0"/>
              <a:t>‹#›</a:t>
            </a:fld>
            <a:endParaRPr lang="en-US"/>
          </a:p>
        </p:txBody>
      </p:sp>
    </p:spTree>
    <p:extLst>
      <p:ext uri="{BB962C8B-B14F-4D97-AF65-F5344CB8AC3E}">
        <p14:creationId xmlns:p14="http://schemas.microsoft.com/office/powerpoint/2010/main" val="227322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94273-0E68-7128-D278-32CFF1E992F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DA35C10-A3F9-8C64-1BBB-A2407FB0E9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99AE790-823B-78AC-0046-E67BF8E0D53F}"/>
              </a:ext>
            </a:extLst>
          </p:cNvPr>
          <p:cNvSpPr>
            <a:spLocks noGrp="1"/>
          </p:cNvSpPr>
          <p:nvPr>
            <p:ph type="dt" sz="half" idx="10"/>
          </p:nvPr>
        </p:nvSpPr>
        <p:spPr/>
        <p:txBody>
          <a:bodyPr/>
          <a:lstStyle/>
          <a:p>
            <a:fld id="{E5A2EA1D-A8B7-4D29-97E6-C6A69D8C6642}" type="datetimeFigureOut">
              <a:rPr lang="en-US" smtClean="0"/>
              <a:t>5/2/25</a:t>
            </a:fld>
            <a:endParaRPr lang="en-US"/>
          </a:p>
        </p:txBody>
      </p:sp>
      <p:sp>
        <p:nvSpPr>
          <p:cNvPr id="5" name="Footer Placeholder 4">
            <a:extLst>
              <a:ext uri="{FF2B5EF4-FFF2-40B4-BE49-F238E27FC236}">
                <a16:creationId xmlns:a16="http://schemas.microsoft.com/office/drawing/2014/main" id="{A9A6C9B2-9DE2-4721-B80C-DA159B1391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3452FC-F819-72BC-6E0F-313F04E772FF}"/>
              </a:ext>
            </a:extLst>
          </p:cNvPr>
          <p:cNvSpPr>
            <a:spLocks noGrp="1"/>
          </p:cNvSpPr>
          <p:nvPr>
            <p:ph type="sldNum" sz="quarter" idx="12"/>
          </p:nvPr>
        </p:nvSpPr>
        <p:spPr/>
        <p:txBody>
          <a:bodyPr/>
          <a:lstStyle/>
          <a:p>
            <a:fld id="{177355BC-6999-41F7-A375-C84709A7B96E}" type="slidenum">
              <a:rPr lang="en-US" smtClean="0"/>
              <a:t>‹#›</a:t>
            </a:fld>
            <a:endParaRPr lang="en-US"/>
          </a:p>
        </p:txBody>
      </p:sp>
    </p:spTree>
    <p:extLst>
      <p:ext uri="{BB962C8B-B14F-4D97-AF65-F5344CB8AC3E}">
        <p14:creationId xmlns:p14="http://schemas.microsoft.com/office/powerpoint/2010/main" val="4174051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74BB5-A407-3C41-B330-93B2FB9F3F6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3B1AE37-F893-7B33-5785-8529B9DDF9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01C659-6158-9169-970B-AFD2E6A9D514}"/>
              </a:ext>
            </a:extLst>
          </p:cNvPr>
          <p:cNvSpPr>
            <a:spLocks noGrp="1"/>
          </p:cNvSpPr>
          <p:nvPr>
            <p:ph type="dt" sz="half" idx="10"/>
          </p:nvPr>
        </p:nvSpPr>
        <p:spPr/>
        <p:txBody>
          <a:bodyPr/>
          <a:lstStyle/>
          <a:p>
            <a:fld id="{E5A2EA1D-A8B7-4D29-97E6-C6A69D8C6642}" type="datetimeFigureOut">
              <a:rPr lang="en-US" smtClean="0"/>
              <a:t>5/2/25</a:t>
            </a:fld>
            <a:endParaRPr lang="en-US"/>
          </a:p>
        </p:txBody>
      </p:sp>
      <p:sp>
        <p:nvSpPr>
          <p:cNvPr id="5" name="Footer Placeholder 4">
            <a:extLst>
              <a:ext uri="{FF2B5EF4-FFF2-40B4-BE49-F238E27FC236}">
                <a16:creationId xmlns:a16="http://schemas.microsoft.com/office/drawing/2014/main" id="{4CF80849-E2C9-54E3-8772-DF2E812016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5FD679-0382-855B-D192-8FE1294DA460}"/>
              </a:ext>
            </a:extLst>
          </p:cNvPr>
          <p:cNvSpPr>
            <a:spLocks noGrp="1"/>
          </p:cNvSpPr>
          <p:nvPr>
            <p:ph type="sldNum" sz="quarter" idx="12"/>
          </p:nvPr>
        </p:nvSpPr>
        <p:spPr/>
        <p:txBody>
          <a:bodyPr/>
          <a:lstStyle/>
          <a:p>
            <a:fld id="{177355BC-6999-41F7-A375-C84709A7B96E}" type="slidenum">
              <a:rPr lang="en-US" smtClean="0"/>
              <a:t>‹#›</a:t>
            </a:fld>
            <a:endParaRPr lang="en-US"/>
          </a:p>
        </p:txBody>
      </p:sp>
    </p:spTree>
    <p:extLst>
      <p:ext uri="{BB962C8B-B14F-4D97-AF65-F5344CB8AC3E}">
        <p14:creationId xmlns:p14="http://schemas.microsoft.com/office/powerpoint/2010/main" val="3722067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CE6FF7-4D9F-2BDB-560F-1141017BDD5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956DFE-5DE3-5900-9E7B-388F812C46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3C8D22-572C-7FE3-DE23-7CCA5A3C477A}"/>
              </a:ext>
            </a:extLst>
          </p:cNvPr>
          <p:cNvSpPr>
            <a:spLocks noGrp="1"/>
          </p:cNvSpPr>
          <p:nvPr>
            <p:ph type="dt" sz="half" idx="10"/>
          </p:nvPr>
        </p:nvSpPr>
        <p:spPr/>
        <p:txBody>
          <a:bodyPr/>
          <a:lstStyle/>
          <a:p>
            <a:fld id="{E5A2EA1D-A8B7-4D29-97E6-C6A69D8C6642}" type="datetimeFigureOut">
              <a:rPr lang="en-US" smtClean="0"/>
              <a:t>5/2/25</a:t>
            </a:fld>
            <a:endParaRPr lang="en-US"/>
          </a:p>
        </p:txBody>
      </p:sp>
      <p:sp>
        <p:nvSpPr>
          <p:cNvPr id="5" name="Footer Placeholder 4">
            <a:extLst>
              <a:ext uri="{FF2B5EF4-FFF2-40B4-BE49-F238E27FC236}">
                <a16:creationId xmlns:a16="http://schemas.microsoft.com/office/drawing/2014/main" id="{128760F0-A1C8-27F1-2713-6ECCE36445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E5F9E4-F884-76C5-2D5D-581B0D494442}"/>
              </a:ext>
            </a:extLst>
          </p:cNvPr>
          <p:cNvSpPr>
            <a:spLocks noGrp="1"/>
          </p:cNvSpPr>
          <p:nvPr>
            <p:ph type="sldNum" sz="quarter" idx="12"/>
          </p:nvPr>
        </p:nvSpPr>
        <p:spPr/>
        <p:txBody>
          <a:bodyPr/>
          <a:lstStyle/>
          <a:p>
            <a:fld id="{177355BC-6999-41F7-A375-C84709A7B96E}" type="slidenum">
              <a:rPr lang="en-US" smtClean="0"/>
              <a:t>‹#›</a:t>
            </a:fld>
            <a:endParaRPr lang="en-US"/>
          </a:p>
        </p:txBody>
      </p:sp>
    </p:spTree>
    <p:extLst>
      <p:ext uri="{BB962C8B-B14F-4D97-AF65-F5344CB8AC3E}">
        <p14:creationId xmlns:p14="http://schemas.microsoft.com/office/powerpoint/2010/main" val="16952389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ext Slide_02">
    <p:spTree>
      <p:nvGrpSpPr>
        <p:cNvPr id="1" name=""/>
        <p:cNvGrpSpPr/>
        <p:nvPr/>
      </p:nvGrpSpPr>
      <p:grpSpPr>
        <a:xfrm>
          <a:off x="0" y="0"/>
          <a:ext cx="0" cy="0"/>
          <a:chOff x="0" y="0"/>
          <a:chExt cx="0" cy="0"/>
        </a:xfrm>
      </p:grpSpPr>
      <p:sp>
        <p:nvSpPr>
          <p:cNvPr id="15" name="Title 1"/>
          <p:cNvSpPr>
            <a:spLocks noGrp="1"/>
          </p:cNvSpPr>
          <p:nvPr>
            <p:ph type="title" hasCustomPrompt="1"/>
          </p:nvPr>
        </p:nvSpPr>
        <p:spPr bwMode="gray">
          <a:xfrm>
            <a:off x="464000" y="243840"/>
            <a:ext cx="11270800" cy="546360"/>
          </a:xfrm>
          <a:prstGeom prst="rect">
            <a:avLst/>
          </a:prstGeom>
        </p:spPr>
        <p:txBody>
          <a:bodyPr lIns="0" rIns="0" anchor="b">
            <a:normAutofit/>
          </a:bodyPr>
          <a:lstStyle>
            <a:lvl1pPr>
              <a:defRPr sz="3200" b="1">
                <a:solidFill>
                  <a:schemeClr val="tx1"/>
                </a:solidFill>
                <a:latin typeface="Calibri" panose="020F0502020204030204" charset="0"/>
                <a:ea typeface="Calibri" panose="020F0502020204030204" charset="0"/>
                <a:cs typeface="Calibri" panose="020F0502020204030204" charset="0"/>
              </a:defRPr>
            </a:lvl1pPr>
          </a:lstStyle>
          <a:p>
            <a:r>
              <a:rPr lang="en-US"/>
              <a:t>Click to edit title text</a:t>
            </a:r>
          </a:p>
        </p:txBody>
      </p:sp>
      <p:pic>
        <p:nvPicPr>
          <p:cNvPr id="3" name="Picture 2"/>
          <p:cNvPicPr>
            <a:picLocks noChangeAspect="1"/>
          </p:cNvPicPr>
          <p:nvPr userDrawn="1"/>
        </p:nvPicPr>
        <p:blipFill>
          <a:blip r:embed="rId2"/>
          <a:stretch>
            <a:fillRect/>
          </a:stretch>
        </p:blipFill>
        <p:spPr>
          <a:xfrm flipV="1">
            <a:off x="12008146" y="0"/>
            <a:ext cx="183854" cy="6858000"/>
          </a:xfrm>
          <a:prstGeom prst="rect">
            <a:avLst/>
          </a:prstGeom>
        </p:spPr>
      </p:pic>
      <p:sp>
        <p:nvSpPr>
          <p:cNvPr id="6" name="Rectangle 5">
            <a:extLst>
              <a:ext uri="{FF2B5EF4-FFF2-40B4-BE49-F238E27FC236}">
                <a16:creationId xmlns:a16="http://schemas.microsoft.com/office/drawing/2014/main" id="{B9210F75-55B0-5AEC-5D31-BA108041D490}"/>
              </a:ext>
            </a:extLst>
          </p:cNvPr>
          <p:cNvSpPr/>
          <p:nvPr userDrawn="1"/>
        </p:nvSpPr>
        <p:spPr>
          <a:xfrm>
            <a:off x="460600" y="830469"/>
            <a:ext cx="11270800" cy="36000"/>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phic 1">
            <a:extLst>
              <a:ext uri="{FF2B5EF4-FFF2-40B4-BE49-F238E27FC236}">
                <a16:creationId xmlns:a16="http://schemas.microsoft.com/office/drawing/2014/main" id="{F2C06EE0-4C9E-A04F-D16A-8DBE689EE0C6}"/>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b="25520"/>
          <a:stretch/>
        </p:blipFill>
        <p:spPr>
          <a:xfrm>
            <a:off x="9953740" y="372050"/>
            <a:ext cx="1687320" cy="445525"/>
          </a:xfrm>
          <a:prstGeom prst="rect">
            <a:avLst/>
          </a:prstGeom>
        </p:spPr>
      </p:pic>
      <p:sp>
        <p:nvSpPr>
          <p:cNvPr id="5" name="Rectangle 4">
            <a:extLst>
              <a:ext uri="{FF2B5EF4-FFF2-40B4-BE49-F238E27FC236}">
                <a16:creationId xmlns:a16="http://schemas.microsoft.com/office/drawing/2014/main" id="{D371CD8B-A049-972F-11D4-B54181425093}"/>
              </a:ext>
            </a:extLst>
          </p:cNvPr>
          <p:cNvSpPr/>
          <p:nvPr userDrawn="1"/>
        </p:nvSpPr>
        <p:spPr>
          <a:xfrm>
            <a:off x="0" y="945785"/>
            <a:ext cx="12008146" cy="1300505"/>
          </a:xfrm>
          <a:prstGeom prst="rect">
            <a:avLst/>
          </a:prstGeom>
          <a:solidFill>
            <a:srgbClr val="004B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aphicFrame>
        <p:nvGraphicFramePr>
          <p:cNvPr id="7" name="Table 14">
            <a:extLst>
              <a:ext uri="{FF2B5EF4-FFF2-40B4-BE49-F238E27FC236}">
                <a16:creationId xmlns:a16="http://schemas.microsoft.com/office/drawing/2014/main" id="{3EF4D6B3-4D25-787A-F84E-E91148D931E1}"/>
              </a:ext>
            </a:extLst>
          </p:cNvPr>
          <p:cNvGraphicFramePr>
            <a:graphicFrameLocks noGrp="1"/>
          </p:cNvGraphicFramePr>
          <p:nvPr userDrawn="1">
            <p:extLst>
              <p:ext uri="{D42A27DB-BD31-4B8C-83A1-F6EECF244321}">
                <p14:modId xmlns:p14="http://schemas.microsoft.com/office/powerpoint/2010/main" val="517142628"/>
              </p:ext>
            </p:extLst>
          </p:nvPr>
        </p:nvGraphicFramePr>
        <p:xfrm>
          <a:off x="332112" y="1020455"/>
          <a:ext cx="6326870" cy="1140688"/>
        </p:xfrm>
        <a:graphic>
          <a:graphicData uri="http://schemas.openxmlformats.org/drawingml/2006/table">
            <a:tbl>
              <a:tblPr firstRow="1" bandRow="1">
                <a:tableStyleId>{5C22544A-7EE6-4342-B048-85BDC9FD1C3A}</a:tableStyleId>
              </a:tblPr>
              <a:tblGrid>
                <a:gridCol w="1602145">
                  <a:extLst>
                    <a:ext uri="{9D8B030D-6E8A-4147-A177-3AD203B41FA5}">
                      <a16:colId xmlns:a16="http://schemas.microsoft.com/office/drawing/2014/main" val="180248994"/>
                    </a:ext>
                  </a:extLst>
                </a:gridCol>
                <a:gridCol w="4724725">
                  <a:extLst>
                    <a:ext uri="{9D8B030D-6E8A-4147-A177-3AD203B41FA5}">
                      <a16:colId xmlns:a16="http://schemas.microsoft.com/office/drawing/2014/main" val="51565144"/>
                    </a:ext>
                  </a:extLst>
                </a:gridCol>
              </a:tblGrid>
              <a:tr h="419109">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600" u="none" strike="noStrike" dirty="0">
                          <a:solidFill>
                            <a:schemeClr val="tx1"/>
                          </a:solidFill>
                          <a:effectLst/>
                          <a:latin typeface="+mn-lt"/>
                          <a:cs typeface="Calibri" panose="020F0502020204030204" pitchFamily="34" charset="0"/>
                        </a:rPr>
                        <a:t>College Name</a:t>
                      </a:r>
                      <a:endParaRPr lang="en-US" sz="1600" b="1" i="0" u="none" strike="noStrike" dirty="0">
                        <a:solidFill>
                          <a:schemeClr val="tx1"/>
                        </a:solidFill>
                        <a:effectLst/>
                        <a:latin typeface="+mn-lt"/>
                        <a:cs typeface="Calibri" panose="020F0502020204030204" pitchFamily="34" charset="0"/>
                      </a:endParaRPr>
                    </a:p>
                  </a:txBody>
                  <a:tcPr marL="121920" marR="121920" marT="60960" marB="6096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8C300"/>
                    </a:solidFill>
                  </a:tcPr>
                </a:tc>
                <a:tc>
                  <a:txBody>
                    <a:bodyPr/>
                    <a:lstStyle/>
                    <a:p>
                      <a:endParaRPr lang="en-US" sz="1600" b="1" i="0" u="none" strike="noStrike" cap="none">
                        <a:solidFill>
                          <a:schemeClr val="bg1"/>
                        </a:solidFill>
                        <a:latin typeface="Calibri" panose="020F0502020204030204" pitchFamily="34" charset="0"/>
                        <a:ea typeface="+mn-ea"/>
                        <a:cs typeface="+mn-cs"/>
                        <a:sym typeface="Arial"/>
                      </a:endParaRPr>
                    </a:p>
                  </a:txBody>
                  <a:tcPr marL="121920" marR="121920" marT="60960" marB="6096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8FD5"/>
                    </a:solidFill>
                  </a:tcPr>
                </a:tc>
                <a:extLst>
                  <a:ext uri="{0D108BD9-81ED-4DB2-BD59-A6C34878D82A}">
                    <a16:rowId xmlns:a16="http://schemas.microsoft.com/office/drawing/2014/main" val="1601036450"/>
                  </a:ext>
                </a:extLst>
              </a:tr>
              <a:tr h="721579">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600" b="1" u="none" strike="noStrike">
                          <a:solidFill>
                            <a:schemeClr val="tx1"/>
                          </a:solidFill>
                          <a:effectLst/>
                          <a:latin typeface="Calibri" panose="020F0502020204030204" pitchFamily="34" charset="0"/>
                          <a:cs typeface="Calibri" panose="020F0502020204030204" pitchFamily="34" charset="0"/>
                        </a:rPr>
                        <a:t>Students Name</a:t>
                      </a:r>
                      <a:endParaRPr lang="en-US" sz="1600" b="1" i="0" u="none" strike="noStrike">
                        <a:solidFill>
                          <a:schemeClr val="tx1"/>
                        </a:solidFill>
                        <a:effectLst/>
                        <a:latin typeface="Calibri" panose="020F0502020204030204" pitchFamily="34" charset="0"/>
                        <a:cs typeface="Calibri" panose="020F0502020204030204" pitchFamily="34" charset="0"/>
                      </a:endParaRPr>
                    </a:p>
                  </a:txBody>
                  <a:tcPr marL="121920" marR="121920" marT="60960" marB="6096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8C300"/>
                    </a:solidFill>
                  </a:tcPr>
                </a:tc>
                <a:tc>
                  <a:txBody>
                    <a:bodyPr/>
                    <a:lstStyle/>
                    <a:p>
                      <a:pPr marL="0" indent="0">
                        <a:buFont typeface="Arial" panose="020B0604020202020204" pitchFamily="34" charset="0"/>
                        <a:buNone/>
                      </a:pPr>
                      <a:endParaRPr lang="en-US" sz="1600" b="0" i="0" u="none" strike="noStrike" cap="none" dirty="0">
                        <a:solidFill>
                          <a:schemeClr val="bg1"/>
                        </a:solidFill>
                        <a:latin typeface="Calibri" panose="020F0502020204030204" pitchFamily="34" charset="0"/>
                        <a:sym typeface="Arial"/>
                      </a:endParaRPr>
                    </a:p>
                  </a:txBody>
                  <a:tcPr marL="121920" marR="121920" marT="60960" marB="6096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8FD5"/>
                    </a:solidFill>
                  </a:tcPr>
                </a:tc>
                <a:extLst>
                  <a:ext uri="{0D108BD9-81ED-4DB2-BD59-A6C34878D82A}">
                    <a16:rowId xmlns:a16="http://schemas.microsoft.com/office/drawing/2014/main" val="46270084"/>
                  </a:ext>
                </a:extLst>
              </a:tr>
            </a:tbl>
          </a:graphicData>
        </a:graphic>
      </p:graphicFrame>
      <p:sp>
        <p:nvSpPr>
          <p:cNvPr id="8" name="Text Placeholder 10">
            <a:extLst>
              <a:ext uri="{FF2B5EF4-FFF2-40B4-BE49-F238E27FC236}">
                <a16:creationId xmlns:a16="http://schemas.microsoft.com/office/drawing/2014/main" id="{8AD1648A-2BB0-7999-979B-ECD06151C99D}"/>
              </a:ext>
            </a:extLst>
          </p:cNvPr>
          <p:cNvSpPr>
            <a:spLocks noGrp="1"/>
          </p:cNvSpPr>
          <p:nvPr>
            <p:ph type="body" sz="quarter" idx="10" hasCustomPrompt="1"/>
          </p:nvPr>
        </p:nvSpPr>
        <p:spPr>
          <a:xfrm>
            <a:off x="1998449" y="1474064"/>
            <a:ext cx="2219005" cy="629296"/>
          </a:xfrm>
        </p:spPr>
        <p:txBody>
          <a:bodyPr>
            <a:noAutofit/>
          </a:bodyPr>
          <a:lstStyle>
            <a:lvl1pPr marL="0" indent="0">
              <a:buNone/>
              <a:defRPr sz="1467">
                <a:solidFill>
                  <a:schemeClr val="bg1"/>
                </a:solidFill>
              </a:defRPr>
            </a:lvl1pPr>
          </a:lstStyle>
          <a:p>
            <a:pPr lvl="0"/>
            <a:r>
              <a:rPr lang="en-US"/>
              <a:t>1. Name 1</a:t>
            </a:r>
          </a:p>
          <a:p>
            <a:pPr lvl="0"/>
            <a:r>
              <a:rPr lang="en-US"/>
              <a:t>2. Name 2</a:t>
            </a:r>
            <a:endParaRPr lang="en-IN"/>
          </a:p>
        </p:txBody>
      </p:sp>
      <p:sp>
        <p:nvSpPr>
          <p:cNvPr id="9" name="Text Placeholder 10">
            <a:extLst>
              <a:ext uri="{FF2B5EF4-FFF2-40B4-BE49-F238E27FC236}">
                <a16:creationId xmlns:a16="http://schemas.microsoft.com/office/drawing/2014/main" id="{A3FE1423-2A77-FC74-6A77-2780A389AF34}"/>
              </a:ext>
            </a:extLst>
          </p:cNvPr>
          <p:cNvSpPr>
            <a:spLocks noGrp="1"/>
          </p:cNvSpPr>
          <p:nvPr>
            <p:ph type="body" sz="quarter" idx="11" hasCustomPrompt="1"/>
          </p:nvPr>
        </p:nvSpPr>
        <p:spPr>
          <a:xfrm>
            <a:off x="4423300" y="1474064"/>
            <a:ext cx="2219006" cy="629296"/>
          </a:xfrm>
        </p:spPr>
        <p:txBody>
          <a:bodyPr>
            <a:noAutofit/>
          </a:bodyPr>
          <a:lstStyle>
            <a:lvl1pPr marL="0" indent="0">
              <a:buNone/>
              <a:defRPr sz="1467">
                <a:solidFill>
                  <a:schemeClr val="bg1"/>
                </a:solidFill>
              </a:defRPr>
            </a:lvl1pPr>
          </a:lstStyle>
          <a:p>
            <a:pPr lvl="0"/>
            <a:r>
              <a:rPr lang="en-US" dirty="0"/>
              <a:t>3. Name 3</a:t>
            </a:r>
          </a:p>
          <a:p>
            <a:pPr lvl="0"/>
            <a:r>
              <a:rPr lang="en-US" dirty="0"/>
              <a:t>4. Name 4</a:t>
            </a:r>
            <a:endParaRPr lang="en-IN" dirty="0"/>
          </a:p>
        </p:txBody>
      </p:sp>
      <p:sp>
        <p:nvSpPr>
          <p:cNvPr id="11" name="Text Placeholder 40">
            <a:extLst>
              <a:ext uri="{FF2B5EF4-FFF2-40B4-BE49-F238E27FC236}">
                <a16:creationId xmlns:a16="http://schemas.microsoft.com/office/drawing/2014/main" id="{B4A8C1EF-468E-7C32-0547-0D54CFC35AD8}"/>
              </a:ext>
            </a:extLst>
          </p:cNvPr>
          <p:cNvSpPr>
            <a:spLocks noGrp="1"/>
          </p:cNvSpPr>
          <p:nvPr>
            <p:ph type="body" sz="quarter" idx="16"/>
          </p:nvPr>
        </p:nvSpPr>
        <p:spPr>
          <a:xfrm>
            <a:off x="1998449" y="1060681"/>
            <a:ext cx="4607292" cy="355600"/>
          </a:xfrm>
        </p:spPr>
        <p:txBody>
          <a:bodyPr/>
          <a:lstStyle>
            <a:lvl1pPr marL="0" indent="0">
              <a:buNone/>
              <a:defRPr sz="1467">
                <a:solidFill>
                  <a:schemeClr val="bg1"/>
                </a:solidFill>
              </a:defRPr>
            </a:lvl1pPr>
            <a:lvl2pPr>
              <a:defRPr sz="1467"/>
            </a:lvl2pPr>
            <a:lvl3pPr>
              <a:defRPr sz="1467"/>
            </a:lvl3pPr>
            <a:lvl4pPr>
              <a:defRPr sz="1467"/>
            </a:lvl4pPr>
            <a:lvl5pPr>
              <a:defRPr sz="1467"/>
            </a:lvl5pPr>
          </a:lstStyle>
          <a:p>
            <a:pPr lvl="0"/>
            <a:r>
              <a:rPr lang="en-US"/>
              <a:t>Click to edit Master text styles</a:t>
            </a:r>
            <a:endParaRPr lang="en-IN"/>
          </a:p>
        </p:txBody>
      </p:sp>
      <p:sp>
        <p:nvSpPr>
          <p:cNvPr id="12" name="Picture Placeholder 42">
            <a:extLst>
              <a:ext uri="{FF2B5EF4-FFF2-40B4-BE49-F238E27FC236}">
                <a16:creationId xmlns:a16="http://schemas.microsoft.com/office/drawing/2014/main" id="{BCAECF72-EBDC-0031-426E-5B85E472D249}"/>
              </a:ext>
            </a:extLst>
          </p:cNvPr>
          <p:cNvSpPr>
            <a:spLocks noGrp="1"/>
          </p:cNvSpPr>
          <p:nvPr>
            <p:ph type="pic" sz="quarter" idx="17" hasCustomPrompt="1"/>
          </p:nvPr>
        </p:nvSpPr>
        <p:spPr>
          <a:xfrm>
            <a:off x="9449868" y="1073556"/>
            <a:ext cx="998594" cy="1003300"/>
          </a:xfrm>
          <a:prstGeom prst="ellipse">
            <a:avLst/>
          </a:prstGeom>
          <a:solidFill>
            <a:schemeClr val="bg1"/>
          </a:solidFill>
        </p:spPr>
        <p:txBody>
          <a:bodyPr>
            <a:noAutofit/>
          </a:bodyPr>
          <a:lstStyle>
            <a:lvl1pPr marL="0" indent="0">
              <a:buNone/>
              <a:defRPr sz="1200"/>
            </a:lvl1pPr>
          </a:lstStyle>
          <a:p>
            <a:r>
              <a:rPr lang="en-US"/>
              <a:t>Participant 1</a:t>
            </a:r>
            <a:endParaRPr lang="en-IN"/>
          </a:p>
        </p:txBody>
      </p:sp>
      <p:sp>
        <p:nvSpPr>
          <p:cNvPr id="13" name="Picture Placeholder 42">
            <a:extLst>
              <a:ext uri="{FF2B5EF4-FFF2-40B4-BE49-F238E27FC236}">
                <a16:creationId xmlns:a16="http://schemas.microsoft.com/office/drawing/2014/main" id="{3493EFD3-0D5B-BB73-0FF0-60CEA486C739}"/>
              </a:ext>
            </a:extLst>
          </p:cNvPr>
          <p:cNvSpPr>
            <a:spLocks noGrp="1"/>
          </p:cNvSpPr>
          <p:nvPr>
            <p:ph type="pic" sz="quarter" idx="18" hasCustomPrompt="1"/>
          </p:nvPr>
        </p:nvSpPr>
        <p:spPr>
          <a:xfrm>
            <a:off x="7162625" y="1073555"/>
            <a:ext cx="998594" cy="1003300"/>
          </a:xfrm>
          <a:prstGeom prst="ellipse">
            <a:avLst/>
          </a:prstGeom>
          <a:solidFill>
            <a:schemeClr val="bg1"/>
          </a:solidFill>
        </p:spPr>
        <p:txBody>
          <a:bodyPr>
            <a:noAutofit/>
          </a:bodyPr>
          <a:lstStyle>
            <a:lvl1pPr marL="0" indent="0">
              <a:buNone/>
              <a:defRPr sz="1200"/>
            </a:lvl1pPr>
          </a:lstStyle>
          <a:p>
            <a:r>
              <a:rPr lang="en-US"/>
              <a:t>Participant 1</a:t>
            </a:r>
            <a:endParaRPr lang="en-IN"/>
          </a:p>
        </p:txBody>
      </p:sp>
      <p:sp>
        <p:nvSpPr>
          <p:cNvPr id="14" name="Picture Placeholder 42">
            <a:extLst>
              <a:ext uri="{FF2B5EF4-FFF2-40B4-BE49-F238E27FC236}">
                <a16:creationId xmlns:a16="http://schemas.microsoft.com/office/drawing/2014/main" id="{BFB0BC7B-BF57-004A-47D3-574009C0B70A}"/>
              </a:ext>
            </a:extLst>
          </p:cNvPr>
          <p:cNvSpPr>
            <a:spLocks noGrp="1"/>
          </p:cNvSpPr>
          <p:nvPr>
            <p:ph type="pic" sz="quarter" idx="19" hasCustomPrompt="1"/>
          </p:nvPr>
        </p:nvSpPr>
        <p:spPr>
          <a:xfrm>
            <a:off x="8294229" y="1060211"/>
            <a:ext cx="998594" cy="1003300"/>
          </a:xfrm>
          <a:prstGeom prst="ellipse">
            <a:avLst/>
          </a:prstGeom>
          <a:solidFill>
            <a:schemeClr val="bg1"/>
          </a:solidFill>
        </p:spPr>
        <p:txBody>
          <a:bodyPr>
            <a:noAutofit/>
          </a:bodyPr>
          <a:lstStyle>
            <a:lvl1pPr marL="0" indent="0">
              <a:buNone/>
              <a:defRPr sz="1200"/>
            </a:lvl1pPr>
          </a:lstStyle>
          <a:p>
            <a:r>
              <a:rPr lang="en-US"/>
              <a:t>Participant 1</a:t>
            </a:r>
            <a:endParaRPr lang="en-IN"/>
          </a:p>
        </p:txBody>
      </p:sp>
      <p:sp>
        <p:nvSpPr>
          <p:cNvPr id="16" name="Picture Placeholder 42">
            <a:extLst>
              <a:ext uri="{FF2B5EF4-FFF2-40B4-BE49-F238E27FC236}">
                <a16:creationId xmlns:a16="http://schemas.microsoft.com/office/drawing/2014/main" id="{71566927-6D1A-397C-DE40-3DA58C1FAA09}"/>
              </a:ext>
            </a:extLst>
          </p:cNvPr>
          <p:cNvSpPr>
            <a:spLocks noGrp="1"/>
          </p:cNvSpPr>
          <p:nvPr>
            <p:ph type="pic" sz="quarter" idx="20" hasCustomPrompt="1"/>
          </p:nvPr>
        </p:nvSpPr>
        <p:spPr>
          <a:xfrm>
            <a:off x="10602259" y="1073556"/>
            <a:ext cx="998594" cy="1003300"/>
          </a:xfrm>
          <a:prstGeom prst="ellipse">
            <a:avLst/>
          </a:prstGeom>
          <a:solidFill>
            <a:schemeClr val="bg1"/>
          </a:solidFill>
        </p:spPr>
        <p:txBody>
          <a:bodyPr>
            <a:noAutofit/>
          </a:bodyPr>
          <a:lstStyle>
            <a:lvl1pPr marL="0" indent="0">
              <a:buNone/>
              <a:defRPr sz="1200"/>
            </a:lvl1pPr>
          </a:lstStyle>
          <a:p>
            <a:r>
              <a:rPr lang="en-US"/>
              <a:t>Participant 1</a:t>
            </a:r>
            <a:endParaRPr lang="en-IN"/>
          </a:p>
        </p:txBody>
      </p:sp>
    </p:spTree>
    <p:extLst>
      <p:ext uri="{BB962C8B-B14F-4D97-AF65-F5344CB8AC3E}">
        <p14:creationId xmlns:p14="http://schemas.microsoft.com/office/powerpoint/2010/main" val="1174407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F3D6C-BD97-12B8-BB17-C064B722B7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664EBF-E565-D020-2857-2D95625422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A0890E-EAC3-CD22-1664-79D11646465C}"/>
              </a:ext>
            </a:extLst>
          </p:cNvPr>
          <p:cNvSpPr>
            <a:spLocks noGrp="1"/>
          </p:cNvSpPr>
          <p:nvPr>
            <p:ph type="dt" sz="half" idx="10"/>
          </p:nvPr>
        </p:nvSpPr>
        <p:spPr/>
        <p:txBody>
          <a:bodyPr/>
          <a:lstStyle/>
          <a:p>
            <a:fld id="{E5A2EA1D-A8B7-4D29-97E6-C6A69D8C6642}" type="datetimeFigureOut">
              <a:rPr lang="en-US" smtClean="0"/>
              <a:t>5/2/25</a:t>
            </a:fld>
            <a:endParaRPr lang="en-US"/>
          </a:p>
        </p:txBody>
      </p:sp>
      <p:sp>
        <p:nvSpPr>
          <p:cNvPr id="5" name="Footer Placeholder 4">
            <a:extLst>
              <a:ext uri="{FF2B5EF4-FFF2-40B4-BE49-F238E27FC236}">
                <a16:creationId xmlns:a16="http://schemas.microsoft.com/office/drawing/2014/main" id="{C164029F-67CE-C41B-215E-AA228DF798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EFD7EC-91E9-7997-54CC-F39103DE3A8E}"/>
              </a:ext>
            </a:extLst>
          </p:cNvPr>
          <p:cNvSpPr>
            <a:spLocks noGrp="1"/>
          </p:cNvSpPr>
          <p:nvPr>
            <p:ph type="sldNum" sz="quarter" idx="12"/>
          </p:nvPr>
        </p:nvSpPr>
        <p:spPr/>
        <p:txBody>
          <a:bodyPr/>
          <a:lstStyle/>
          <a:p>
            <a:fld id="{177355BC-6999-41F7-A375-C84709A7B96E}" type="slidenum">
              <a:rPr lang="en-US" smtClean="0"/>
              <a:t>‹#›</a:t>
            </a:fld>
            <a:endParaRPr lang="en-US"/>
          </a:p>
        </p:txBody>
      </p:sp>
    </p:spTree>
    <p:extLst>
      <p:ext uri="{BB962C8B-B14F-4D97-AF65-F5344CB8AC3E}">
        <p14:creationId xmlns:p14="http://schemas.microsoft.com/office/powerpoint/2010/main" val="3353967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0B037-13BB-6512-1F64-5D655E5A21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28370C-DD54-C150-C16B-B23C22BA456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18F4F7-2532-C868-0668-255757878EF8}"/>
              </a:ext>
            </a:extLst>
          </p:cNvPr>
          <p:cNvSpPr>
            <a:spLocks noGrp="1"/>
          </p:cNvSpPr>
          <p:nvPr>
            <p:ph type="dt" sz="half" idx="10"/>
          </p:nvPr>
        </p:nvSpPr>
        <p:spPr/>
        <p:txBody>
          <a:bodyPr/>
          <a:lstStyle/>
          <a:p>
            <a:fld id="{E5A2EA1D-A8B7-4D29-97E6-C6A69D8C6642}" type="datetimeFigureOut">
              <a:rPr lang="en-US" smtClean="0"/>
              <a:t>5/2/25</a:t>
            </a:fld>
            <a:endParaRPr lang="en-US"/>
          </a:p>
        </p:txBody>
      </p:sp>
      <p:sp>
        <p:nvSpPr>
          <p:cNvPr id="5" name="Footer Placeholder 4">
            <a:extLst>
              <a:ext uri="{FF2B5EF4-FFF2-40B4-BE49-F238E27FC236}">
                <a16:creationId xmlns:a16="http://schemas.microsoft.com/office/drawing/2014/main" id="{89ECB520-4804-4082-0B53-A2B112C029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4AC377-2D6F-B82B-A4F1-CB01793BD3B8}"/>
              </a:ext>
            </a:extLst>
          </p:cNvPr>
          <p:cNvSpPr>
            <a:spLocks noGrp="1"/>
          </p:cNvSpPr>
          <p:nvPr>
            <p:ph type="sldNum" sz="quarter" idx="12"/>
          </p:nvPr>
        </p:nvSpPr>
        <p:spPr/>
        <p:txBody>
          <a:bodyPr/>
          <a:lstStyle/>
          <a:p>
            <a:fld id="{177355BC-6999-41F7-A375-C84709A7B96E}" type="slidenum">
              <a:rPr lang="en-US" smtClean="0"/>
              <a:t>‹#›</a:t>
            </a:fld>
            <a:endParaRPr lang="en-US"/>
          </a:p>
        </p:txBody>
      </p:sp>
    </p:spTree>
    <p:extLst>
      <p:ext uri="{BB962C8B-B14F-4D97-AF65-F5344CB8AC3E}">
        <p14:creationId xmlns:p14="http://schemas.microsoft.com/office/powerpoint/2010/main" val="10697169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6BE7B-B03C-7999-1CC0-7B27242B3C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5C0032-C144-2AA9-CB49-41EC7795F1D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AB22F9-D94B-F44F-D1C1-51F4A4D807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D861B6-EBE8-8106-6728-A49F66F53EB8}"/>
              </a:ext>
            </a:extLst>
          </p:cNvPr>
          <p:cNvSpPr>
            <a:spLocks noGrp="1"/>
          </p:cNvSpPr>
          <p:nvPr>
            <p:ph type="dt" sz="half" idx="10"/>
          </p:nvPr>
        </p:nvSpPr>
        <p:spPr/>
        <p:txBody>
          <a:bodyPr/>
          <a:lstStyle/>
          <a:p>
            <a:fld id="{E5A2EA1D-A8B7-4D29-97E6-C6A69D8C6642}" type="datetimeFigureOut">
              <a:rPr lang="en-US" smtClean="0"/>
              <a:t>5/2/25</a:t>
            </a:fld>
            <a:endParaRPr lang="en-US"/>
          </a:p>
        </p:txBody>
      </p:sp>
      <p:sp>
        <p:nvSpPr>
          <p:cNvPr id="6" name="Footer Placeholder 5">
            <a:extLst>
              <a:ext uri="{FF2B5EF4-FFF2-40B4-BE49-F238E27FC236}">
                <a16:creationId xmlns:a16="http://schemas.microsoft.com/office/drawing/2014/main" id="{FF0CD61E-E987-9A06-A49F-C79DDA81E4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9EB742-8595-7AF5-0D54-49711BBB62C3}"/>
              </a:ext>
            </a:extLst>
          </p:cNvPr>
          <p:cNvSpPr>
            <a:spLocks noGrp="1"/>
          </p:cNvSpPr>
          <p:nvPr>
            <p:ph type="sldNum" sz="quarter" idx="12"/>
          </p:nvPr>
        </p:nvSpPr>
        <p:spPr/>
        <p:txBody>
          <a:bodyPr/>
          <a:lstStyle/>
          <a:p>
            <a:fld id="{177355BC-6999-41F7-A375-C84709A7B96E}" type="slidenum">
              <a:rPr lang="en-US" smtClean="0"/>
              <a:t>‹#›</a:t>
            </a:fld>
            <a:endParaRPr lang="en-US"/>
          </a:p>
        </p:txBody>
      </p:sp>
    </p:spTree>
    <p:extLst>
      <p:ext uri="{BB962C8B-B14F-4D97-AF65-F5344CB8AC3E}">
        <p14:creationId xmlns:p14="http://schemas.microsoft.com/office/powerpoint/2010/main" val="2330147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8A679-FE33-E419-FBEE-7DB233128D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1715DF-78F5-EA95-AFC5-1B480127AE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42EDFD-3911-6F47-754B-9F9D23A86C5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EF032C-8477-BE4B-4FF2-94CAB794AC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5506A9-7247-3DE0-0400-5BB865ECED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A7F316-199D-9CF1-96A9-F7939001B093}"/>
              </a:ext>
            </a:extLst>
          </p:cNvPr>
          <p:cNvSpPr>
            <a:spLocks noGrp="1"/>
          </p:cNvSpPr>
          <p:nvPr>
            <p:ph type="dt" sz="half" idx="10"/>
          </p:nvPr>
        </p:nvSpPr>
        <p:spPr/>
        <p:txBody>
          <a:bodyPr/>
          <a:lstStyle/>
          <a:p>
            <a:fld id="{E5A2EA1D-A8B7-4D29-97E6-C6A69D8C6642}" type="datetimeFigureOut">
              <a:rPr lang="en-US" smtClean="0"/>
              <a:t>5/2/25</a:t>
            </a:fld>
            <a:endParaRPr lang="en-US"/>
          </a:p>
        </p:txBody>
      </p:sp>
      <p:sp>
        <p:nvSpPr>
          <p:cNvPr id="8" name="Footer Placeholder 7">
            <a:extLst>
              <a:ext uri="{FF2B5EF4-FFF2-40B4-BE49-F238E27FC236}">
                <a16:creationId xmlns:a16="http://schemas.microsoft.com/office/drawing/2014/main" id="{E187E609-BED4-A846-67D2-7ABC70FFC4F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46AD4FE-CC08-DE0A-7DE2-8C47606CA7A8}"/>
              </a:ext>
            </a:extLst>
          </p:cNvPr>
          <p:cNvSpPr>
            <a:spLocks noGrp="1"/>
          </p:cNvSpPr>
          <p:nvPr>
            <p:ph type="sldNum" sz="quarter" idx="12"/>
          </p:nvPr>
        </p:nvSpPr>
        <p:spPr/>
        <p:txBody>
          <a:bodyPr/>
          <a:lstStyle/>
          <a:p>
            <a:fld id="{177355BC-6999-41F7-A375-C84709A7B96E}" type="slidenum">
              <a:rPr lang="en-US" smtClean="0"/>
              <a:t>‹#›</a:t>
            </a:fld>
            <a:endParaRPr lang="en-US"/>
          </a:p>
        </p:txBody>
      </p:sp>
    </p:spTree>
    <p:extLst>
      <p:ext uri="{BB962C8B-B14F-4D97-AF65-F5344CB8AC3E}">
        <p14:creationId xmlns:p14="http://schemas.microsoft.com/office/powerpoint/2010/main" val="980968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943D-8A1E-4C69-A009-F558063EC89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2D7C06E-AB1E-FBD1-4729-3B9163A3AB17}"/>
              </a:ext>
            </a:extLst>
          </p:cNvPr>
          <p:cNvSpPr>
            <a:spLocks noGrp="1"/>
          </p:cNvSpPr>
          <p:nvPr>
            <p:ph type="dt" sz="half" idx="10"/>
          </p:nvPr>
        </p:nvSpPr>
        <p:spPr/>
        <p:txBody>
          <a:bodyPr/>
          <a:lstStyle/>
          <a:p>
            <a:fld id="{E5A2EA1D-A8B7-4D29-97E6-C6A69D8C6642}" type="datetimeFigureOut">
              <a:rPr lang="en-US" smtClean="0"/>
              <a:t>5/2/25</a:t>
            </a:fld>
            <a:endParaRPr lang="en-US"/>
          </a:p>
        </p:txBody>
      </p:sp>
      <p:sp>
        <p:nvSpPr>
          <p:cNvPr id="4" name="Footer Placeholder 3">
            <a:extLst>
              <a:ext uri="{FF2B5EF4-FFF2-40B4-BE49-F238E27FC236}">
                <a16:creationId xmlns:a16="http://schemas.microsoft.com/office/drawing/2014/main" id="{6E2B9AB9-DDA1-A56A-7202-F094231F4D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DC284B8-CFEF-C87D-5766-65073B861029}"/>
              </a:ext>
            </a:extLst>
          </p:cNvPr>
          <p:cNvSpPr>
            <a:spLocks noGrp="1"/>
          </p:cNvSpPr>
          <p:nvPr>
            <p:ph type="sldNum" sz="quarter" idx="12"/>
          </p:nvPr>
        </p:nvSpPr>
        <p:spPr/>
        <p:txBody>
          <a:bodyPr/>
          <a:lstStyle/>
          <a:p>
            <a:fld id="{177355BC-6999-41F7-A375-C84709A7B96E}" type="slidenum">
              <a:rPr lang="en-US" smtClean="0"/>
              <a:t>‹#›</a:t>
            </a:fld>
            <a:endParaRPr lang="en-US"/>
          </a:p>
        </p:txBody>
      </p:sp>
    </p:spTree>
    <p:extLst>
      <p:ext uri="{BB962C8B-B14F-4D97-AF65-F5344CB8AC3E}">
        <p14:creationId xmlns:p14="http://schemas.microsoft.com/office/powerpoint/2010/main" val="560069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3BB7F2-5F38-F956-12FF-F68BCA1C5161}"/>
              </a:ext>
            </a:extLst>
          </p:cNvPr>
          <p:cNvSpPr>
            <a:spLocks noGrp="1"/>
          </p:cNvSpPr>
          <p:nvPr>
            <p:ph type="dt" sz="half" idx="10"/>
          </p:nvPr>
        </p:nvSpPr>
        <p:spPr/>
        <p:txBody>
          <a:bodyPr/>
          <a:lstStyle/>
          <a:p>
            <a:fld id="{E5A2EA1D-A8B7-4D29-97E6-C6A69D8C6642}" type="datetimeFigureOut">
              <a:rPr lang="en-US" smtClean="0"/>
              <a:t>5/2/25</a:t>
            </a:fld>
            <a:endParaRPr lang="en-US"/>
          </a:p>
        </p:txBody>
      </p:sp>
      <p:sp>
        <p:nvSpPr>
          <p:cNvPr id="3" name="Footer Placeholder 2">
            <a:extLst>
              <a:ext uri="{FF2B5EF4-FFF2-40B4-BE49-F238E27FC236}">
                <a16:creationId xmlns:a16="http://schemas.microsoft.com/office/drawing/2014/main" id="{7B2154C4-297C-0CE6-0D3F-E2DC8192F44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55F531C-4241-C467-C993-11280B9D5BF5}"/>
              </a:ext>
            </a:extLst>
          </p:cNvPr>
          <p:cNvSpPr>
            <a:spLocks noGrp="1"/>
          </p:cNvSpPr>
          <p:nvPr>
            <p:ph type="sldNum" sz="quarter" idx="12"/>
          </p:nvPr>
        </p:nvSpPr>
        <p:spPr/>
        <p:txBody>
          <a:bodyPr/>
          <a:lstStyle/>
          <a:p>
            <a:fld id="{177355BC-6999-41F7-A375-C84709A7B96E}" type="slidenum">
              <a:rPr lang="en-US" smtClean="0"/>
              <a:t>‹#›</a:t>
            </a:fld>
            <a:endParaRPr lang="en-US"/>
          </a:p>
        </p:txBody>
      </p:sp>
    </p:spTree>
    <p:extLst>
      <p:ext uri="{BB962C8B-B14F-4D97-AF65-F5344CB8AC3E}">
        <p14:creationId xmlns:p14="http://schemas.microsoft.com/office/powerpoint/2010/main" val="409752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18764-44D6-5143-5AB8-C1F3ABD757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684A2C-09FE-A28D-597F-073A9CA820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43E78B-58B5-527F-A9F3-6D64F79701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94A400-01B4-8AE0-4CF3-AA5DCEE8A896}"/>
              </a:ext>
            </a:extLst>
          </p:cNvPr>
          <p:cNvSpPr>
            <a:spLocks noGrp="1"/>
          </p:cNvSpPr>
          <p:nvPr>
            <p:ph type="dt" sz="half" idx="10"/>
          </p:nvPr>
        </p:nvSpPr>
        <p:spPr/>
        <p:txBody>
          <a:bodyPr/>
          <a:lstStyle/>
          <a:p>
            <a:fld id="{E5A2EA1D-A8B7-4D29-97E6-C6A69D8C6642}" type="datetimeFigureOut">
              <a:rPr lang="en-US" smtClean="0"/>
              <a:t>5/2/25</a:t>
            </a:fld>
            <a:endParaRPr lang="en-US"/>
          </a:p>
        </p:txBody>
      </p:sp>
      <p:sp>
        <p:nvSpPr>
          <p:cNvPr id="6" name="Footer Placeholder 5">
            <a:extLst>
              <a:ext uri="{FF2B5EF4-FFF2-40B4-BE49-F238E27FC236}">
                <a16:creationId xmlns:a16="http://schemas.microsoft.com/office/drawing/2014/main" id="{D77A6EFF-8981-B9D8-A189-1643A47EF1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4CDCAB-12D7-25A9-1F6A-1BD16D934C7B}"/>
              </a:ext>
            </a:extLst>
          </p:cNvPr>
          <p:cNvSpPr>
            <a:spLocks noGrp="1"/>
          </p:cNvSpPr>
          <p:nvPr>
            <p:ph type="sldNum" sz="quarter" idx="12"/>
          </p:nvPr>
        </p:nvSpPr>
        <p:spPr/>
        <p:txBody>
          <a:bodyPr/>
          <a:lstStyle/>
          <a:p>
            <a:fld id="{177355BC-6999-41F7-A375-C84709A7B96E}" type="slidenum">
              <a:rPr lang="en-US" smtClean="0"/>
              <a:t>‹#›</a:t>
            </a:fld>
            <a:endParaRPr lang="en-US"/>
          </a:p>
        </p:txBody>
      </p:sp>
    </p:spTree>
    <p:extLst>
      <p:ext uri="{BB962C8B-B14F-4D97-AF65-F5344CB8AC3E}">
        <p14:creationId xmlns:p14="http://schemas.microsoft.com/office/powerpoint/2010/main" val="103268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1EC6F-0022-4CC8-1C6D-1806FABCCD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D79E22-CFAF-EC7D-6B3A-BFAB0B70FA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A494A4-46C9-903C-79CD-46ED42242A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3496F7-FEA2-9256-F0FB-E96F3C482302}"/>
              </a:ext>
            </a:extLst>
          </p:cNvPr>
          <p:cNvSpPr>
            <a:spLocks noGrp="1"/>
          </p:cNvSpPr>
          <p:nvPr>
            <p:ph type="dt" sz="half" idx="10"/>
          </p:nvPr>
        </p:nvSpPr>
        <p:spPr/>
        <p:txBody>
          <a:bodyPr/>
          <a:lstStyle/>
          <a:p>
            <a:fld id="{E5A2EA1D-A8B7-4D29-97E6-C6A69D8C6642}" type="datetimeFigureOut">
              <a:rPr lang="en-US" smtClean="0"/>
              <a:t>5/2/25</a:t>
            </a:fld>
            <a:endParaRPr lang="en-US"/>
          </a:p>
        </p:txBody>
      </p:sp>
      <p:sp>
        <p:nvSpPr>
          <p:cNvPr id="6" name="Footer Placeholder 5">
            <a:extLst>
              <a:ext uri="{FF2B5EF4-FFF2-40B4-BE49-F238E27FC236}">
                <a16:creationId xmlns:a16="http://schemas.microsoft.com/office/drawing/2014/main" id="{DB481B91-05B1-B2B0-F018-BBF6DA382F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1A3364-F937-D798-6737-699C79E3137C}"/>
              </a:ext>
            </a:extLst>
          </p:cNvPr>
          <p:cNvSpPr>
            <a:spLocks noGrp="1"/>
          </p:cNvSpPr>
          <p:nvPr>
            <p:ph type="sldNum" sz="quarter" idx="12"/>
          </p:nvPr>
        </p:nvSpPr>
        <p:spPr/>
        <p:txBody>
          <a:bodyPr/>
          <a:lstStyle/>
          <a:p>
            <a:fld id="{177355BC-6999-41F7-A375-C84709A7B96E}" type="slidenum">
              <a:rPr lang="en-US" smtClean="0"/>
              <a:t>‹#›</a:t>
            </a:fld>
            <a:endParaRPr lang="en-US"/>
          </a:p>
        </p:txBody>
      </p:sp>
    </p:spTree>
    <p:extLst>
      <p:ext uri="{BB962C8B-B14F-4D97-AF65-F5344CB8AC3E}">
        <p14:creationId xmlns:p14="http://schemas.microsoft.com/office/powerpoint/2010/main" val="3014368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D58B88-BD22-CF8D-89F8-242C199A85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D4AE63-BE77-5E01-0E4A-53BEA65E8B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5438A2-9723-EAFE-61E8-B88EDB1045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5A2EA1D-A8B7-4D29-97E6-C6A69D8C6642}" type="datetimeFigureOut">
              <a:rPr lang="en-US" smtClean="0"/>
              <a:t>5/2/25</a:t>
            </a:fld>
            <a:endParaRPr lang="en-US"/>
          </a:p>
        </p:txBody>
      </p:sp>
      <p:sp>
        <p:nvSpPr>
          <p:cNvPr id="5" name="Footer Placeholder 4">
            <a:extLst>
              <a:ext uri="{FF2B5EF4-FFF2-40B4-BE49-F238E27FC236}">
                <a16:creationId xmlns:a16="http://schemas.microsoft.com/office/drawing/2014/main" id="{10DE559D-B368-C813-3364-D7FAB12640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19D8AED-1101-88F8-B8F2-DEE3458801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77355BC-6999-41F7-A375-C84709A7B96E}" type="slidenum">
              <a:rPr lang="en-US" smtClean="0"/>
              <a:t>‹#›</a:t>
            </a:fld>
            <a:endParaRPr lang="en-US"/>
          </a:p>
        </p:txBody>
      </p:sp>
    </p:spTree>
    <p:extLst>
      <p:ext uri="{BB962C8B-B14F-4D97-AF65-F5344CB8AC3E}">
        <p14:creationId xmlns:p14="http://schemas.microsoft.com/office/powerpoint/2010/main" val="26753711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hdphoto" Target="../media/hdphoto1.wdp"/><Relationship Id="rId7"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CF85E28-CA35-8901-45FB-BCF954DC8351}"/>
            </a:ext>
          </a:extLst>
        </p:cNvPr>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E37966E1-4423-10F3-5182-A3016FF1E3A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237" r="237"/>
          <a:stretch/>
        </p:blipFill>
        <p:spPr>
          <a:xfrm>
            <a:off x="4852435" y="2525498"/>
            <a:ext cx="626309" cy="629296"/>
          </a:xfrm>
          <a:prstGeom prst="ellipse">
            <a:avLst/>
          </a:prstGeom>
          <a:solidFill>
            <a:schemeClr val="bg1"/>
          </a:solidFill>
        </p:spPr>
      </p:pic>
      <p:sp>
        <p:nvSpPr>
          <p:cNvPr id="3" name="Text Placeholder 2">
            <a:extLst>
              <a:ext uri="{FF2B5EF4-FFF2-40B4-BE49-F238E27FC236}">
                <a16:creationId xmlns:a16="http://schemas.microsoft.com/office/drawing/2014/main" id="{AADC4093-1144-692F-AD56-6965F3F2E484}"/>
              </a:ext>
            </a:extLst>
          </p:cNvPr>
          <p:cNvSpPr>
            <a:spLocks noGrp="1" noRot="1" noMove="1" noResize="1" noEditPoints="1" noAdjustHandles="1" noChangeArrowheads="1" noChangeShapeType="1"/>
          </p:cNvSpPr>
          <p:nvPr>
            <p:ph type="body" sz="quarter" idx="10"/>
          </p:nvPr>
        </p:nvSpPr>
        <p:spPr/>
        <p:txBody>
          <a:bodyPr/>
          <a:lstStyle/>
          <a:p>
            <a:pPr marL="304792" indent="-304792">
              <a:buAutoNum type="arabicPeriod"/>
            </a:pPr>
            <a:r>
              <a:rPr lang="en-US" dirty="0">
                <a:ea typeface="Calibri"/>
                <a:cs typeface="Calibri"/>
              </a:rPr>
              <a:t>Janani K.S</a:t>
            </a:r>
          </a:p>
          <a:p>
            <a:pPr marL="304792" indent="-304792">
              <a:buAutoNum type="arabicPeriod"/>
            </a:pPr>
            <a:r>
              <a:rPr lang="en-US" dirty="0">
                <a:ea typeface="Calibri"/>
                <a:cs typeface="Calibri"/>
              </a:rPr>
              <a:t>Ujjwal Raj</a:t>
            </a:r>
          </a:p>
        </p:txBody>
      </p:sp>
      <p:sp>
        <p:nvSpPr>
          <p:cNvPr id="4" name="Text Placeholder 3">
            <a:extLst>
              <a:ext uri="{FF2B5EF4-FFF2-40B4-BE49-F238E27FC236}">
                <a16:creationId xmlns:a16="http://schemas.microsoft.com/office/drawing/2014/main" id="{CBF27DAC-AFB2-653D-40CA-5CD728E0C14E}"/>
              </a:ext>
            </a:extLst>
          </p:cNvPr>
          <p:cNvSpPr>
            <a:spLocks noGrp="1" noRot="1" noMove="1" noResize="1" noEditPoints="1" noAdjustHandles="1" noChangeArrowheads="1" noChangeShapeType="1"/>
          </p:cNvSpPr>
          <p:nvPr>
            <p:ph type="body" sz="quarter" idx="11"/>
          </p:nvPr>
        </p:nvSpPr>
        <p:spPr/>
        <p:txBody>
          <a:bodyPr/>
          <a:lstStyle/>
          <a:p>
            <a:r>
              <a:rPr lang="en-US" dirty="0"/>
              <a:t>3. </a:t>
            </a:r>
            <a:r>
              <a:rPr lang="en-US" dirty="0" err="1"/>
              <a:t>Vedhava</a:t>
            </a:r>
            <a:r>
              <a:rPr lang="en-US" dirty="0"/>
              <a:t> Krishna</a:t>
            </a:r>
          </a:p>
          <a:p>
            <a:endParaRPr lang="en-IN" dirty="0">
              <a:ea typeface="+mn-lt"/>
              <a:cs typeface="+mn-lt"/>
            </a:endParaRPr>
          </a:p>
        </p:txBody>
      </p:sp>
      <p:sp>
        <p:nvSpPr>
          <p:cNvPr id="5" name="Text Placeholder 4">
            <a:extLst>
              <a:ext uri="{FF2B5EF4-FFF2-40B4-BE49-F238E27FC236}">
                <a16:creationId xmlns:a16="http://schemas.microsoft.com/office/drawing/2014/main" id="{EFDC3B39-F8E5-1B8A-274A-9D34B4E2A43D}"/>
              </a:ext>
            </a:extLst>
          </p:cNvPr>
          <p:cNvSpPr>
            <a:spLocks noGrp="1" noRot="1" noMove="1" noResize="1" noEditPoints="1" noAdjustHandles="1" noChangeArrowheads="1" noChangeShapeType="1"/>
          </p:cNvSpPr>
          <p:nvPr>
            <p:ph type="body" sz="quarter" idx="16"/>
          </p:nvPr>
        </p:nvSpPr>
        <p:spPr/>
        <p:txBody>
          <a:bodyPr>
            <a:normAutofit fontScale="92500" lnSpcReduction="20000"/>
          </a:bodyPr>
          <a:lstStyle/>
          <a:p>
            <a:r>
              <a:rPr lang="en-US" sz="1200" b="1" dirty="0">
                <a:latin typeface="Aptos" panose="020B0004020202020204" pitchFamily="34" charset="0"/>
                <a:cs typeface="Times New Roman" panose="02020603050405020304" pitchFamily="18" charset="0"/>
              </a:rPr>
              <a:t>Indian Institute of Information Technology, Design and Manufacturing, Kancheepuram</a:t>
            </a:r>
          </a:p>
        </p:txBody>
      </p:sp>
      <p:pic>
        <p:nvPicPr>
          <p:cNvPr id="34" name="Picture Placeholder 33">
            <a:extLst>
              <a:ext uri="{FF2B5EF4-FFF2-40B4-BE49-F238E27FC236}">
                <a16:creationId xmlns:a16="http://schemas.microsoft.com/office/drawing/2014/main" id="{E32094CF-9B18-D6B1-BE73-F997A504890A}"/>
              </a:ext>
            </a:extLst>
          </p:cNvPr>
          <p:cNvPicPr>
            <a:picLocks noGrp="1" noChangeAspect="1"/>
          </p:cNvPicPr>
          <p:nvPr>
            <p:ph type="pic" sz="quarter" idx="19"/>
          </p:nvPr>
        </p:nvPicPr>
        <p:blipFill>
          <a:blip r:embed="rId4">
            <a:extLst>
              <a:ext uri="{28A0092B-C50C-407E-A947-70E740481C1C}">
                <a14:useLocalDpi xmlns:a14="http://schemas.microsoft.com/office/drawing/2010/main" val="0"/>
              </a:ext>
            </a:extLst>
          </a:blip>
          <a:srcRect l="10109" t="4205" r="10109" b="19767"/>
          <a:stretch/>
        </p:blipFill>
        <p:spPr>
          <a:xfrm>
            <a:off x="8533547" y="1071309"/>
            <a:ext cx="998537" cy="998017"/>
          </a:xfrm>
        </p:spPr>
      </p:pic>
      <p:grpSp>
        <p:nvGrpSpPr>
          <p:cNvPr id="19" name="Group 18">
            <a:extLst>
              <a:ext uri="{FF2B5EF4-FFF2-40B4-BE49-F238E27FC236}">
                <a16:creationId xmlns:a16="http://schemas.microsoft.com/office/drawing/2014/main" id="{3C3E8C1B-5F6C-C4D3-55BD-544C1A0C211F}"/>
              </a:ext>
            </a:extLst>
          </p:cNvPr>
          <p:cNvGrpSpPr/>
          <p:nvPr/>
        </p:nvGrpSpPr>
        <p:grpSpPr>
          <a:xfrm>
            <a:off x="5433827" y="2571627"/>
            <a:ext cx="6421437" cy="1644205"/>
            <a:chOff x="5113178" y="1444592"/>
            <a:chExt cx="6421437" cy="1644205"/>
          </a:xfrm>
        </p:grpSpPr>
        <p:sp>
          <p:nvSpPr>
            <p:cNvPr id="20" name="Text Placeholder 9">
              <a:extLst>
                <a:ext uri="{FF2B5EF4-FFF2-40B4-BE49-F238E27FC236}">
                  <a16:creationId xmlns:a16="http://schemas.microsoft.com/office/drawing/2014/main" id="{0C5F0B5E-B76A-4609-4AC9-4DC65A091819}"/>
                </a:ext>
              </a:extLst>
            </p:cNvPr>
            <p:cNvSpPr txBox="1">
              <a:spLocks/>
            </p:cNvSpPr>
            <p:nvPr/>
          </p:nvSpPr>
          <p:spPr>
            <a:xfrm>
              <a:off x="5113178" y="1444592"/>
              <a:ext cx="6421437" cy="15319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tx2"/>
                  </a:solidFill>
                </a:rPr>
                <a:t>Challenge statement :</a:t>
              </a:r>
              <a:endParaRPr lang="en-US" sz="1400" dirty="0">
                <a:latin typeface="Aptos Narrow" panose="020B0004020202020204" pitchFamily="34" charset="0"/>
              </a:endParaRPr>
            </a:p>
          </p:txBody>
        </p:sp>
        <p:sp>
          <p:nvSpPr>
            <p:cNvPr id="21" name="object 9">
              <a:extLst>
                <a:ext uri="{FF2B5EF4-FFF2-40B4-BE49-F238E27FC236}">
                  <a16:creationId xmlns:a16="http://schemas.microsoft.com/office/drawing/2014/main" id="{E89348BB-416D-235E-AF24-5B4351E544E5}"/>
                </a:ext>
              </a:extLst>
            </p:cNvPr>
            <p:cNvSpPr txBox="1"/>
            <p:nvPr/>
          </p:nvSpPr>
          <p:spPr>
            <a:xfrm>
              <a:off x="5520000" y="1796135"/>
              <a:ext cx="5932811" cy="1292662"/>
            </a:xfrm>
            <a:prstGeom prst="rect">
              <a:avLst/>
            </a:prstGeom>
          </p:spPr>
          <p:txBody>
            <a:bodyPr vert="horz" wrap="square" lIns="0" tIns="0" rIns="0" bIns="0" rtlCol="0">
              <a:spAutoFit/>
            </a:bodyPr>
            <a:lstStyle/>
            <a:p>
              <a:r>
                <a:rPr lang="en-IN" sz="1400" dirty="0"/>
                <a:t>Electric vehicles often face torque gaps during gear shifts and speed changes, affecting stability, comfort, and performance—especially on rough terrains. The challenge is to develop an AI model that learns and compensates for these torque variations in a 4-wheel drive system. Additionally, real-time vehicle stability should be visualized using plane plots to monitor and improve performance across different terrains.</a:t>
              </a:r>
            </a:p>
          </p:txBody>
        </p:sp>
      </p:grpSp>
      <p:sp>
        <p:nvSpPr>
          <p:cNvPr id="25" name="Rectangle 24">
            <a:extLst>
              <a:ext uri="{FF2B5EF4-FFF2-40B4-BE49-F238E27FC236}">
                <a16:creationId xmlns:a16="http://schemas.microsoft.com/office/drawing/2014/main" id="{89E7A449-D988-B933-0E5A-F895EE2782FD}"/>
              </a:ext>
            </a:extLst>
          </p:cNvPr>
          <p:cNvSpPr>
            <a:spLocks/>
          </p:cNvSpPr>
          <p:nvPr/>
        </p:nvSpPr>
        <p:spPr>
          <a:xfrm>
            <a:off x="540310" y="6348050"/>
            <a:ext cx="1552092" cy="369332"/>
          </a:xfrm>
          <a:prstGeom prst="rect">
            <a:avLst/>
          </a:prstGeom>
        </p:spPr>
        <p:txBody>
          <a:bodyPr wrap="none" lIns="0" tIns="0" rIns="0" bIns="0" anchor="ctr">
            <a:spAutoFit/>
          </a:bodyPr>
          <a:lstStyle/>
          <a:p>
            <a:pPr marL="21770" defTabSz="1567486"/>
            <a:r>
              <a:rPr lang="en-US" sz="2400" b="1" dirty="0">
                <a:solidFill>
                  <a:srgbClr val="365FAB"/>
                </a:solidFill>
              </a:rPr>
              <a:t>Team</a:t>
            </a:r>
            <a:r>
              <a:rPr lang="en-US" sz="2400" b="1" dirty="0">
                <a:solidFill>
                  <a:schemeClr val="bg1"/>
                </a:solidFill>
              </a:rPr>
              <a:t> </a:t>
            </a:r>
            <a:r>
              <a:rPr lang="en-US" sz="2400" b="1" dirty="0">
                <a:solidFill>
                  <a:srgbClr val="F9C11B"/>
                </a:solidFill>
              </a:rPr>
              <a:t>PID</a:t>
            </a:r>
            <a:r>
              <a:rPr lang="en-US" sz="2400" b="1" dirty="0">
                <a:solidFill>
                  <a:schemeClr val="tx2"/>
                </a:solidFill>
              </a:rPr>
              <a:t> </a:t>
            </a:r>
            <a:r>
              <a:rPr lang="en-US" sz="2400" b="1" dirty="0">
                <a:solidFill>
                  <a:srgbClr val="365FAB"/>
                </a:solidFill>
              </a:rPr>
              <a:t>#</a:t>
            </a:r>
          </a:p>
        </p:txBody>
      </p:sp>
      <p:sp>
        <p:nvSpPr>
          <p:cNvPr id="26" name="object 9">
            <a:extLst>
              <a:ext uri="{FF2B5EF4-FFF2-40B4-BE49-F238E27FC236}">
                <a16:creationId xmlns:a16="http://schemas.microsoft.com/office/drawing/2014/main" id="{C555A147-40C5-D0E4-042E-53AA083C1211}"/>
              </a:ext>
            </a:extLst>
          </p:cNvPr>
          <p:cNvSpPr txBox="1"/>
          <p:nvPr/>
        </p:nvSpPr>
        <p:spPr>
          <a:xfrm>
            <a:off x="2126937" y="6358677"/>
            <a:ext cx="1873002" cy="369332"/>
          </a:xfrm>
          <a:prstGeom prst="rect">
            <a:avLst/>
          </a:prstGeom>
        </p:spPr>
        <p:txBody>
          <a:bodyPr vert="horz" wrap="square" lIns="0" tIns="0" rIns="0" bIns="0" rtlCol="0">
            <a:spAutoFit/>
          </a:bodyPr>
          <a:lstStyle/>
          <a:p>
            <a:pPr defTabSz="1567486">
              <a:spcBef>
                <a:spcPts val="1200"/>
              </a:spcBef>
              <a:buClr>
                <a:schemeClr val="tx1"/>
              </a:buClr>
              <a:buSzPct val="125000"/>
              <a:tabLst>
                <a:tab pos="268868" algn="l"/>
              </a:tabLst>
            </a:pPr>
            <a:r>
              <a:rPr lang="en-US" sz="2400" b="1" dirty="0">
                <a:solidFill>
                  <a:srgbClr val="365FAB"/>
                </a:solidFill>
              </a:rPr>
              <a:t>3271 </a:t>
            </a:r>
          </a:p>
        </p:txBody>
      </p:sp>
      <p:sp>
        <p:nvSpPr>
          <p:cNvPr id="27" name="Text Placeholder 11">
            <a:extLst>
              <a:ext uri="{FF2B5EF4-FFF2-40B4-BE49-F238E27FC236}">
                <a16:creationId xmlns:a16="http://schemas.microsoft.com/office/drawing/2014/main" id="{67B5CAF5-25D0-8D07-3721-A0AEDC0036BF}"/>
              </a:ext>
            </a:extLst>
          </p:cNvPr>
          <p:cNvSpPr txBox="1">
            <a:spLocks/>
          </p:cNvSpPr>
          <p:nvPr/>
        </p:nvSpPr>
        <p:spPr>
          <a:xfrm>
            <a:off x="435661" y="341823"/>
            <a:ext cx="9219853" cy="4955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1567486">
              <a:buFont typeface="Arial" panose="020B0604020202020204" pitchFamily="34" charset="0"/>
              <a:buNone/>
            </a:pPr>
            <a:r>
              <a:rPr lang="en-US" sz="2000" b="1" dirty="0">
                <a:solidFill>
                  <a:schemeClr val="tx2"/>
                </a:solidFill>
                <a:latin typeface="Times New Roman" panose="02020603050405020304" pitchFamily="18" charset="0"/>
                <a:cs typeface="Times New Roman" panose="02020603050405020304" pitchFamily="18" charset="0"/>
              </a:rPr>
              <a:t>Concept title :</a:t>
            </a:r>
          </a:p>
        </p:txBody>
      </p:sp>
      <p:sp>
        <p:nvSpPr>
          <p:cNvPr id="28" name="object 9">
            <a:extLst>
              <a:ext uri="{FF2B5EF4-FFF2-40B4-BE49-F238E27FC236}">
                <a16:creationId xmlns:a16="http://schemas.microsoft.com/office/drawing/2014/main" id="{FBD8652D-FFAE-AC3D-1AF5-FF958579F981}"/>
              </a:ext>
            </a:extLst>
          </p:cNvPr>
          <p:cNvSpPr txBox="1"/>
          <p:nvPr/>
        </p:nvSpPr>
        <p:spPr>
          <a:xfrm>
            <a:off x="2125031" y="378609"/>
            <a:ext cx="8662560" cy="276999"/>
          </a:xfrm>
          <a:prstGeom prst="rect">
            <a:avLst/>
          </a:prstGeom>
        </p:spPr>
        <p:txBody>
          <a:bodyPr vert="horz" wrap="square" lIns="0" tIns="0" rIns="0" bIns="0" rtlCol="0">
            <a:spAutoFit/>
          </a:bodyPr>
          <a:lstStyle/>
          <a:p>
            <a:pPr marL="0" indent="0" algn="just">
              <a:buNone/>
            </a:pPr>
            <a:r>
              <a:rPr lang="en-IN" b="0" i="0" dirty="0">
                <a:solidFill>
                  <a:srgbClr val="222222"/>
                </a:solidFill>
                <a:effectLst/>
                <a:latin typeface="Times New Roman" panose="02020603050405020304" pitchFamily="18" charset="0"/>
                <a:cs typeface="Times New Roman" panose="02020603050405020304" pitchFamily="18" charset="0"/>
              </a:rPr>
              <a:t>Automatic compensation of torque gaps for an electrical vehicle on a rough terrain</a:t>
            </a:r>
            <a:endParaRPr lang="en-US" dirty="0">
              <a:latin typeface="Times New Roman" panose="02020603050405020304" pitchFamily="18" charset="0"/>
              <a:cs typeface="Times New Roman" panose="02020603050405020304" pitchFamily="18" charset="0"/>
            </a:endParaRPr>
          </a:p>
        </p:txBody>
      </p:sp>
      <p:sp>
        <p:nvSpPr>
          <p:cNvPr id="11" name="Picture Placeholder 10">
            <a:extLst>
              <a:ext uri="{FF2B5EF4-FFF2-40B4-BE49-F238E27FC236}">
                <a16:creationId xmlns:a16="http://schemas.microsoft.com/office/drawing/2014/main" id="{3D0AC326-FC47-A66F-A3BA-E572FCCE3C45}"/>
              </a:ext>
            </a:extLst>
          </p:cNvPr>
          <p:cNvSpPr txBox="1">
            <a:spLocks/>
          </p:cNvSpPr>
          <p:nvPr/>
        </p:nvSpPr>
        <p:spPr>
          <a:xfrm>
            <a:off x="116503" y="2492245"/>
            <a:ext cx="4551764" cy="3765967"/>
          </a:xfrm>
          <a:prstGeom prst="rect">
            <a:avLst/>
          </a:prstGeom>
          <a:solidFill>
            <a:schemeClr val="bg1"/>
          </a:solidFill>
          <a:ln w="60325">
            <a:solidFill>
              <a:srgbClr val="365FAB"/>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900">
                <a:solidFill>
                  <a:schemeClr val="tx2"/>
                </a:solidFill>
              </a:rPr>
              <a:t> </a:t>
            </a:r>
            <a:endParaRPr lang="en-US" sz="1900" dirty="0">
              <a:solidFill>
                <a:schemeClr val="tx2"/>
              </a:solidFill>
            </a:endParaRPr>
          </a:p>
        </p:txBody>
      </p:sp>
      <p:pic>
        <p:nvPicPr>
          <p:cNvPr id="22" name="Picture Placeholder 22" descr="A light bulb and brain&#10;&#10;AI-generated content may be incorrect.">
            <a:extLst>
              <a:ext uri="{FF2B5EF4-FFF2-40B4-BE49-F238E27FC236}">
                <a16:creationId xmlns:a16="http://schemas.microsoft.com/office/drawing/2014/main" id="{4C534449-0972-2A56-688D-F49D437172F3}"/>
              </a:ext>
            </a:extLst>
          </p:cNvPr>
          <p:cNvPicPr>
            <a:picLocks noChangeAspect="1"/>
          </p:cNvPicPr>
          <p:nvPr/>
        </p:nvPicPr>
        <p:blipFill>
          <a:blip r:embed="rId5">
            <a:extLst>
              <a:ext uri="{28A0092B-C50C-407E-A947-70E740481C1C}">
                <a14:useLocalDpi xmlns:a14="http://schemas.microsoft.com/office/drawing/2010/main" val="0"/>
              </a:ext>
            </a:extLst>
          </a:blip>
          <a:srcRect l="237" r="237"/>
          <a:stretch>
            <a:fillRect/>
          </a:stretch>
        </p:blipFill>
        <p:spPr>
          <a:xfrm>
            <a:off x="4869382" y="4089864"/>
            <a:ext cx="783881" cy="787620"/>
          </a:xfrm>
          <a:prstGeom prst="ellipse">
            <a:avLst/>
          </a:prstGeom>
          <a:solidFill>
            <a:schemeClr val="bg1"/>
          </a:solidFill>
        </p:spPr>
      </p:pic>
      <p:grpSp>
        <p:nvGrpSpPr>
          <p:cNvPr id="16" name="Group 15">
            <a:extLst>
              <a:ext uri="{FF2B5EF4-FFF2-40B4-BE49-F238E27FC236}">
                <a16:creationId xmlns:a16="http://schemas.microsoft.com/office/drawing/2014/main" id="{8622C19E-7D20-DA35-573D-54114CBA0E32}"/>
              </a:ext>
            </a:extLst>
          </p:cNvPr>
          <p:cNvGrpSpPr/>
          <p:nvPr/>
        </p:nvGrpSpPr>
        <p:grpSpPr>
          <a:xfrm>
            <a:off x="5532803" y="4215832"/>
            <a:ext cx="6421437" cy="1898139"/>
            <a:chOff x="4771136" y="2134004"/>
            <a:chExt cx="6421437" cy="1898139"/>
          </a:xfrm>
        </p:grpSpPr>
        <p:sp>
          <p:nvSpPr>
            <p:cNvPr id="17" name="Text Placeholder 9">
              <a:extLst>
                <a:ext uri="{FF2B5EF4-FFF2-40B4-BE49-F238E27FC236}">
                  <a16:creationId xmlns:a16="http://schemas.microsoft.com/office/drawing/2014/main" id="{1513BF1E-F6C3-FE3B-AAD7-3449FE9A1827}"/>
                </a:ext>
              </a:extLst>
            </p:cNvPr>
            <p:cNvSpPr txBox="1">
              <a:spLocks/>
            </p:cNvSpPr>
            <p:nvPr/>
          </p:nvSpPr>
          <p:spPr>
            <a:xfrm>
              <a:off x="4771136" y="2134004"/>
              <a:ext cx="6421437" cy="15319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chemeClr val="tx2"/>
                  </a:solidFill>
                </a:rPr>
                <a:t>Concept description : </a:t>
              </a:r>
            </a:p>
          </p:txBody>
        </p:sp>
        <p:sp>
          <p:nvSpPr>
            <p:cNvPr id="18" name="object 9">
              <a:extLst>
                <a:ext uri="{FF2B5EF4-FFF2-40B4-BE49-F238E27FC236}">
                  <a16:creationId xmlns:a16="http://schemas.microsoft.com/office/drawing/2014/main" id="{43E98B12-A1CD-E4D1-8B8F-DB19E92CE198}"/>
                </a:ext>
              </a:extLst>
            </p:cNvPr>
            <p:cNvSpPr txBox="1"/>
            <p:nvPr/>
          </p:nvSpPr>
          <p:spPr>
            <a:xfrm>
              <a:off x="5092711" y="2524038"/>
              <a:ext cx="5919082" cy="1508105"/>
            </a:xfrm>
            <a:prstGeom prst="rect">
              <a:avLst/>
            </a:prstGeom>
          </p:spPr>
          <p:txBody>
            <a:bodyPr vert="horz" wrap="square" lIns="0" tIns="0" rIns="0" bIns="0" rtlCol="0">
              <a:spAutoFit/>
            </a:bodyPr>
            <a:lstStyle/>
            <a:p>
              <a:r>
                <a:rPr lang="en-IN" sz="1400" dirty="0"/>
                <a:t>Our prototype presents an AI-driven adaptive torque control system for electric vehicles on rough terrains. We simulated EV dynamics in Gazebo and collected IMU sensor data under challenging conditions. A neural network, trained on this data, predicts optimal motor duty cycles to adjust torque for each wheel, improving traction, stability, and efficiency. The system runs on a Raspberry Pi with real-time control and a web interface for manual and AI-assisted stability monitoring.</a:t>
              </a:r>
            </a:p>
          </p:txBody>
        </p:sp>
      </p:grpSp>
      <p:pic>
        <p:nvPicPr>
          <p:cNvPr id="49" name="Picture 48">
            <a:extLst>
              <a:ext uri="{FF2B5EF4-FFF2-40B4-BE49-F238E27FC236}">
                <a16:creationId xmlns:a16="http://schemas.microsoft.com/office/drawing/2014/main" id="{FC639626-72E1-6850-16C9-87E0E45502EF}"/>
              </a:ext>
            </a:extLst>
          </p:cNvPr>
          <p:cNvPicPr>
            <a:picLocks noChangeAspect="1"/>
          </p:cNvPicPr>
          <p:nvPr/>
        </p:nvPicPr>
        <p:blipFill>
          <a:blip r:embed="rId6">
            <a:extLst>
              <a:ext uri="{28A0092B-C50C-407E-A947-70E740481C1C}">
                <a14:useLocalDpi xmlns:a14="http://schemas.microsoft.com/office/drawing/2010/main" val="0"/>
              </a:ext>
            </a:extLst>
          </a:blip>
          <a:srcRect t="37498" b="37322"/>
          <a:stretch/>
        </p:blipFill>
        <p:spPr>
          <a:xfrm>
            <a:off x="1968326" y="2542871"/>
            <a:ext cx="2699941" cy="1849730"/>
          </a:xfrm>
          <a:prstGeom prst="rect">
            <a:avLst/>
          </a:prstGeom>
          <a:effectLst>
            <a:glow>
              <a:schemeClr val="accent1">
                <a:alpha val="40000"/>
              </a:schemeClr>
            </a:glow>
            <a:softEdge rad="130418"/>
          </a:effectLst>
        </p:spPr>
      </p:pic>
      <p:pic>
        <p:nvPicPr>
          <p:cNvPr id="51" name="Picture 50">
            <a:extLst>
              <a:ext uri="{FF2B5EF4-FFF2-40B4-BE49-F238E27FC236}">
                <a16:creationId xmlns:a16="http://schemas.microsoft.com/office/drawing/2014/main" id="{AF279B67-91E2-CD27-202E-75071BEC49F7}"/>
              </a:ext>
            </a:extLst>
          </p:cNvPr>
          <p:cNvPicPr>
            <a:picLocks noChangeAspect="1"/>
          </p:cNvPicPr>
          <p:nvPr/>
        </p:nvPicPr>
        <p:blipFill>
          <a:blip r:embed="rId7">
            <a:extLst>
              <a:ext uri="{28A0092B-C50C-407E-A947-70E740481C1C}">
                <a14:useLocalDpi xmlns:a14="http://schemas.microsoft.com/office/drawing/2010/main" val="0"/>
              </a:ext>
            </a:extLst>
          </a:blip>
          <a:srcRect l="4719" t="5115" r="597" b="-2712"/>
          <a:stretch/>
        </p:blipFill>
        <p:spPr>
          <a:xfrm>
            <a:off x="1925128" y="4527293"/>
            <a:ext cx="2761512" cy="1565075"/>
          </a:xfrm>
          <a:prstGeom prst="rect">
            <a:avLst/>
          </a:prstGeom>
          <a:effectLst>
            <a:softEdge rad="167294"/>
          </a:effectLst>
        </p:spPr>
      </p:pic>
      <p:pic>
        <p:nvPicPr>
          <p:cNvPr id="59" name="Picture 58">
            <a:extLst>
              <a:ext uri="{FF2B5EF4-FFF2-40B4-BE49-F238E27FC236}">
                <a16:creationId xmlns:a16="http://schemas.microsoft.com/office/drawing/2014/main" id="{A2E6EC8C-8B92-A87F-225A-F774521F5AAA}"/>
              </a:ext>
            </a:extLst>
          </p:cNvPr>
          <p:cNvPicPr>
            <a:picLocks noChangeAspect="1"/>
          </p:cNvPicPr>
          <p:nvPr/>
        </p:nvPicPr>
        <p:blipFill>
          <a:blip r:embed="rId8">
            <a:extLst>
              <a:ext uri="{28A0092B-C50C-407E-A947-70E740481C1C}">
                <a14:useLocalDpi xmlns:a14="http://schemas.microsoft.com/office/drawing/2010/main" val="0"/>
              </a:ext>
            </a:extLst>
          </a:blip>
          <a:srcRect r="69181"/>
          <a:stretch/>
        </p:blipFill>
        <p:spPr>
          <a:xfrm>
            <a:off x="124293" y="2492245"/>
            <a:ext cx="1874156" cy="3800713"/>
          </a:xfrm>
          <a:prstGeom prst="rect">
            <a:avLst/>
          </a:prstGeom>
          <a:effectLst>
            <a:softEdge rad="76200"/>
          </a:effectLst>
        </p:spPr>
      </p:pic>
      <p:pic>
        <p:nvPicPr>
          <p:cNvPr id="55" name="Picture Placeholder 54">
            <a:extLst>
              <a:ext uri="{FF2B5EF4-FFF2-40B4-BE49-F238E27FC236}">
                <a16:creationId xmlns:a16="http://schemas.microsoft.com/office/drawing/2014/main" id="{2108A400-C9B4-C886-6EC3-A9B7D7876706}"/>
              </a:ext>
            </a:extLst>
          </p:cNvPr>
          <p:cNvPicPr>
            <a:picLocks noGrp="1" noChangeAspect="1"/>
          </p:cNvPicPr>
          <p:nvPr>
            <p:ph type="pic" sz="quarter" idx="18"/>
          </p:nvPr>
        </p:nvPicPr>
        <p:blipFill>
          <a:blip r:embed="rId9">
            <a:extLst>
              <a:ext uri="{28A0092B-C50C-407E-A947-70E740481C1C}">
                <a14:useLocalDpi xmlns:a14="http://schemas.microsoft.com/office/drawing/2010/main" val="0"/>
              </a:ext>
            </a:extLst>
          </a:blip>
          <a:srcRect l="17591" t="40" r="6314" b="-40"/>
          <a:stretch/>
        </p:blipFill>
        <p:spPr>
          <a:xfrm>
            <a:off x="7162625" y="1073555"/>
            <a:ext cx="998594" cy="1003300"/>
          </a:xfrm>
        </p:spPr>
      </p:pic>
      <p:pic>
        <p:nvPicPr>
          <p:cNvPr id="30" name="Picture Placeholder 29">
            <a:extLst>
              <a:ext uri="{FF2B5EF4-FFF2-40B4-BE49-F238E27FC236}">
                <a16:creationId xmlns:a16="http://schemas.microsoft.com/office/drawing/2014/main" id="{BC1D7F1E-1170-DA50-E09A-343FFDB23BD4}"/>
              </a:ext>
            </a:extLst>
          </p:cNvPr>
          <p:cNvPicPr>
            <a:picLocks noGrp="1" noChangeAspect="1"/>
          </p:cNvPicPr>
          <p:nvPr>
            <p:ph type="pic" sz="quarter" idx="17"/>
          </p:nvPr>
        </p:nvPicPr>
        <p:blipFill>
          <a:blip r:embed="rId10">
            <a:extLst>
              <a:ext uri="{28A0092B-C50C-407E-A947-70E740481C1C}">
                <a14:useLocalDpi xmlns:a14="http://schemas.microsoft.com/office/drawing/2010/main" val="0"/>
              </a:ext>
            </a:extLst>
          </a:blip>
          <a:srcRect t="1377" b="1377"/>
          <a:stretch>
            <a:fillRect/>
          </a:stretch>
        </p:blipFill>
        <p:spPr>
          <a:xfrm>
            <a:off x="9904413" y="1073150"/>
            <a:ext cx="998537" cy="1003300"/>
          </a:xfrm>
        </p:spPr>
      </p:pic>
    </p:spTree>
    <p:extLst>
      <p:ext uri="{BB962C8B-B14F-4D97-AF65-F5344CB8AC3E}">
        <p14:creationId xmlns:p14="http://schemas.microsoft.com/office/powerpoint/2010/main" val="2519046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2407</TotalTime>
  <Words>197</Words>
  <Application>Microsoft Macintosh PowerPoint</Application>
  <PresentationFormat>Widescreen</PresentationFormat>
  <Paragraphs>13</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Aptos</vt:lpstr>
      <vt:lpstr>Aptos Display</vt:lpstr>
      <vt:lpstr>Aptos Narrow</vt:lpstr>
      <vt:lpstr>Arial</vt:lpstr>
      <vt:lpstr>Calibri</vt:lpstr>
      <vt:lpstr>Times New Roman</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Umar Farooq</dc:creator>
  <cp:lastModifiedBy>Ujjwal Raj</cp:lastModifiedBy>
  <cp:revision>5</cp:revision>
  <dcterms:created xsi:type="dcterms:W3CDTF">2025-04-23T05:57:48Z</dcterms:created>
  <dcterms:modified xsi:type="dcterms:W3CDTF">2025-05-02T11:42:11Z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bb46c77-3b58-4101-b463-cd3b3d516e4a_Enabled">
    <vt:lpwstr>true</vt:lpwstr>
  </property>
  <property fmtid="{D5CDD505-2E9C-101B-9397-08002B2CF9AE}" pid="3" name="MSIP_Label_3bb46c77-3b58-4101-b463-cd3b3d516e4a_SetDate">
    <vt:lpwstr>2025-04-23T05:57:55Z</vt:lpwstr>
  </property>
  <property fmtid="{D5CDD505-2E9C-101B-9397-08002B2CF9AE}" pid="4" name="MSIP_Label_3bb46c77-3b58-4101-b463-cd3b3d516e4a_Method">
    <vt:lpwstr>Privileged</vt:lpwstr>
  </property>
  <property fmtid="{D5CDD505-2E9C-101B-9397-08002B2CF9AE}" pid="5" name="MSIP_Label_3bb46c77-3b58-4101-b463-cd3b3d516e4a_Name">
    <vt:lpwstr>Non-Business</vt:lpwstr>
  </property>
  <property fmtid="{D5CDD505-2E9C-101B-9397-08002B2CF9AE}" pid="6" name="MSIP_Label_3bb46c77-3b58-4101-b463-cd3b3d516e4a_SiteId">
    <vt:lpwstr>311b3378-8e8a-4b5e-a33f-e80a3d8ba60a</vt:lpwstr>
  </property>
  <property fmtid="{D5CDD505-2E9C-101B-9397-08002B2CF9AE}" pid="7" name="MSIP_Label_3bb46c77-3b58-4101-b463-cd3b3d516e4a_ActionId">
    <vt:lpwstr>7c4e0e39-41e6-4c3b-a8a3-e3d1eafd2b3f</vt:lpwstr>
  </property>
  <property fmtid="{D5CDD505-2E9C-101B-9397-08002B2CF9AE}" pid="8" name="MSIP_Label_3bb46c77-3b58-4101-b463-cd3b3d516e4a_ContentBits">
    <vt:lpwstr>0</vt:lpwstr>
  </property>
  <property fmtid="{D5CDD505-2E9C-101B-9397-08002B2CF9AE}" pid="9" name="MSIP_Label_3bb46c77-3b58-4101-b463-cd3b3d516e4a_Tag">
    <vt:lpwstr>10, 0, 1, 1</vt:lpwstr>
  </property>
</Properties>
</file>